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7" r:id="rId7"/>
    <p:sldId id="262" r:id="rId8"/>
    <p:sldId id="263" r:id="rId9"/>
    <p:sldId id="265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4" r:id="rId21"/>
    <p:sldId id="277" r:id="rId22"/>
    <p:sldId id="278" r:id="rId23"/>
    <p:sldId id="279" r:id="rId24"/>
    <p:sldId id="280" r:id="rId25"/>
    <p:sldId id="284" r:id="rId26"/>
    <p:sldId id="285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6C7745-859A-4CF0-B90B-ED24465FC5CE}" v="627" dt="2020-11-10T19:39:23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67" autoAdjust="0"/>
  </p:normalViewPr>
  <p:slideViewPr>
    <p:cSldViewPr snapToGrid="0">
      <p:cViewPr varScale="1">
        <p:scale>
          <a:sx n="125" d="100"/>
          <a:sy n="125" d="100"/>
        </p:scale>
        <p:origin x="15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mond" userId="7f77d1fe9c69badb" providerId="LiveId" clId="{E26C7745-859A-4CF0-B90B-ED24465FC5CE}"/>
    <pc:docChg chg="undo custSel mod addSld delSld modSld sldOrd">
      <pc:chgData name="Raymond" userId="7f77d1fe9c69badb" providerId="LiveId" clId="{E26C7745-859A-4CF0-B90B-ED24465FC5CE}" dt="2020-11-11T18:04:11.093" v="2307" actId="15"/>
      <pc:docMkLst>
        <pc:docMk/>
      </pc:docMkLst>
      <pc:sldChg chg="modSp mod">
        <pc:chgData name="Raymond" userId="7f77d1fe9c69badb" providerId="LiveId" clId="{E26C7745-859A-4CF0-B90B-ED24465FC5CE}" dt="2020-11-11T18:04:11.093" v="2307" actId="15"/>
        <pc:sldMkLst>
          <pc:docMk/>
          <pc:sldMk cId="2580001105" sldId="257"/>
        </pc:sldMkLst>
        <pc:spChg chg="mod">
          <ac:chgData name="Raymond" userId="7f77d1fe9c69badb" providerId="LiveId" clId="{E26C7745-859A-4CF0-B90B-ED24465FC5CE}" dt="2020-11-11T18:04:11.093" v="2307" actId="15"/>
          <ac:spMkLst>
            <pc:docMk/>
            <pc:sldMk cId="2580001105" sldId="257"/>
            <ac:spMk id="3" creationId="{0CEB86F6-7830-4BB8-9CB5-6061C70D1BC1}"/>
          </ac:spMkLst>
        </pc:spChg>
      </pc:sldChg>
      <pc:sldChg chg="new del">
        <pc:chgData name="Raymond" userId="7f77d1fe9c69badb" providerId="LiveId" clId="{E26C7745-859A-4CF0-B90B-ED24465FC5CE}" dt="2020-11-10T16:10:10.497" v="20" actId="47"/>
        <pc:sldMkLst>
          <pc:docMk/>
          <pc:sldMk cId="4096000012" sldId="258"/>
        </pc:sldMkLst>
      </pc:sldChg>
      <pc:sldChg chg="addSp modSp new mod setBg">
        <pc:chgData name="Raymond" userId="7f77d1fe9c69badb" providerId="LiveId" clId="{E26C7745-859A-4CF0-B90B-ED24465FC5CE}" dt="2020-11-10T16:12:48.278" v="163" actId="1076"/>
        <pc:sldMkLst>
          <pc:docMk/>
          <pc:sldMk cId="2284380569" sldId="259"/>
        </pc:sldMkLst>
        <pc:spChg chg="add mod">
          <ac:chgData name="Raymond" userId="7f77d1fe9c69badb" providerId="LiveId" clId="{E26C7745-859A-4CF0-B90B-ED24465FC5CE}" dt="2020-11-10T16:10:02.650" v="19" actId="26606"/>
          <ac:spMkLst>
            <pc:docMk/>
            <pc:sldMk cId="2284380569" sldId="259"/>
            <ac:spMk id="2" creationId="{9ED5C7C7-D5EC-43D1-8BE1-1216E2B6A9C7}"/>
          </ac:spMkLst>
        </pc:spChg>
        <pc:spChg chg="add mod">
          <ac:chgData name="Raymond" userId="7f77d1fe9c69badb" providerId="LiveId" clId="{E26C7745-859A-4CF0-B90B-ED24465FC5CE}" dt="2020-11-10T16:12:48.278" v="163" actId="1076"/>
          <ac:spMkLst>
            <pc:docMk/>
            <pc:sldMk cId="2284380569" sldId="259"/>
            <ac:spMk id="3" creationId="{5E2ED166-AD33-476D-9540-1CCBA41CE779}"/>
          </ac:spMkLst>
        </pc:spChg>
        <pc:spChg chg="add">
          <ac:chgData name="Raymond" userId="7f77d1fe9c69badb" providerId="LiveId" clId="{E26C7745-859A-4CF0-B90B-ED24465FC5CE}" dt="2020-11-10T16:10:02.650" v="19" actId="26606"/>
          <ac:spMkLst>
            <pc:docMk/>
            <pc:sldMk cId="2284380569" sldId="259"/>
            <ac:spMk id="75" creationId="{FD9DE10E-11E5-48B9-BE83-8F2CA7FE47E5}"/>
          </ac:spMkLst>
        </pc:spChg>
        <pc:picChg chg="add">
          <ac:chgData name="Raymond" userId="7f77d1fe9c69badb" providerId="LiveId" clId="{E26C7745-859A-4CF0-B90B-ED24465FC5CE}" dt="2020-11-10T16:10:02.650" v="19" actId="26606"/>
          <ac:picMkLst>
            <pc:docMk/>
            <pc:sldMk cId="2284380569" sldId="259"/>
            <ac:picMk id="71" creationId="{54E66219-DD19-4776-A661-5538EE74F4BC}"/>
          </ac:picMkLst>
        </pc:picChg>
        <pc:picChg chg="add">
          <ac:chgData name="Raymond" userId="7f77d1fe9c69badb" providerId="LiveId" clId="{E26C7745-859A-4CF0-B90B-ED24465FC5CE}" dt="2020-11-10T16:10:02.650" v="19" actId="26606"/>
          <ac:picMkLst>
            <pc:docMk/>
            <pc:sldMk cId="2284380569" sldId="259"/>
            <ac:picMk id="73" creationId="{9DB37191-1F31-4B6E-B02B-3CF8B077CF67}"/>
          </ac:picMkLst>
        </pc:picChg>
        <pc:picChg chg="add mod">
          <ac:chgData name="Raymond" userId="7f77d1fe9c69badb" providerId="LiveId" clId="{E26C7745-859A-4CF0-B90B-ED24465FC5CE}" dt="2020-11-10T16:09:41.880" v="3" actId="26606"/>
          <ac:picMkLst>
            <pc:docMk/>
            <pc:sldMk cId="2284380569" sldId="259"/>
            <ac:picMk id="1026" creationId="{541D12E0-5EE8-4EFF-B3F8-B6A16386E4A7}"/>
          </ac:picMkLst>
        </pc:picChg>
      </pc:sldChg>
      <pc:sldChg chg="modSp new mod modAnim modNotesTx">
        <pc:chgData name="Raymond" userId="7f77d1fe9c69badb" providerId="LiveId" clId="{E26C7745-859A-4CF0-B90B-ED24465FC5CE}" dt="2020-11-10T16:16:13.471" v="318" actId="20577"/>
        <pc:sldMkLst>
          <pc:docMk/>
          <pc:sldMk cId="1980848528" sldId="260"/>
        </pc:sldMkLst>
        <pc:spChg chg="mod">
          <ac:chgData name="Raymond" userId="7f77d1fe9c69badb" providerId="LiveId" clId="{E26C7745-859A-4CF0-B90B-ED24465FC5CE}" dt="2020-11-10T16:10:27.496" v="39" actId="20577"/>
          <ac:spMkLst>
            <pc:docMk/>
            <pc:sldMk cId="1980848528" sldId="260"/>
            <ac:spMk id="2" creationId="{67296931-2B42-4F57-BD16-BCF62F213866}"/>
          </ac:spMkLst>
        </pc:spChg>
        <pc:spChg chg="mod">
          <ac:chgData name="Raymond" userId="7f77d1fe9c69badb" providerId="LiveId" clId="{E26C7745-859A-4CF0-B90B-ED24465FC5CE}" dt="2020-11-10T16:16:13.471" v="318" actId="20577"/>
          <ac:spMkLst>
            <pc:docMk/>
            <pc:sldMk cId="1980848528" sldId="260"/>
            <ac:spMk id="3" creationId="{FEE922BF-6754-4042-9D67-05FD137B4082}"/>
          </ac:spMkLst>
        </pc:spChg>
      </pc:sldChg>
      <pc:sldChg chg="addSp modSp new mod modAnim modNotesTx">
        <pc:chgData name="Raymond" userId="7f77d1fe9c69badb" providerId="LiveId" clId="{E26C7745-859A-4CF0-B90B-ED24465FC5CE}" dt="2020-11-10T16:50:48.643" v="837"/>
        <pc:sldMkLst>
          <pc:docMk/>
          <pc:sldMk cId="557856365" sldId="261"/>
        </pc:sldMkLst>
        <pc:spChg chg="mod">
          <ac:chgData name="Raymond" userId="7f77d1fe9c69badb" providerId="LiveId" clId="{E26C7745-859A-4CF0-B90B-ED24465FC5CE}" dt="2020-11-10T16:17:08.534" v="330" actId="5793"/>
          <ac:spMkLst>
            <pc:docMk/>
            <pc:sldMk cId="557856365" sldId="261"/>
            <ac:spMk id="2" creationId="{D7BFCF81-7C9E-4F07-AD77-E6B31BF0E562}"/>
          </ac:spMkLst>
        </pc:spChg>
        <pc:spChg chg="mod">
          <ac:chgData name="Raymond" userId="7f77d1fe9c69badb" providerId="LiveId" clId="{E26C7745-859A-4CF0-B90B-ED24465FC5CE}" dt="2020-11-10T16:17:57.891" v="400" actId="20577"/>
          <ac:spMkLst>
            <pc:docMk/>
            <pc:sldMk cId="557856365" sldId="261"/>
            <ac:spMk id="3" creationId="{B3167BBE-F075-445D-BDF9-BFC9DB2C82EA}"/>
          </ac:spMkLst>
        </pc:spChg>
        <pc:picChg chg="add mod">
          <ac:chgData name="Raymond" userId="7f77d1fe9c69badb" providerId="LiveId" clId="{E26C7745-859A-4CF0-B90B-ED24465FC5CE}" dt="2020-11-10T16:50:23.892" v="831" actId="1076"/>
          <ac:picMkLst>
            <pc:docMk/>
            <pc:sldMk cId="557856365" sldId="261"/>
            <ac:picMk id="5" creationId="{3A0160F2-7381-4F10-BE65-2A7C8236FC3B}"/>
          </ac:picMkLst>
        </pc:picChg>
      </pc:sldChg>
      <pc:sldChg chg="addSp modSp new mod modAnim">
        <pc:chgData name="Raymond" userId="7f77d1fe9c69badb" providerId="LiveId" clId="{E26C7745-859A-4CF0-B90B-ED24465FC5CE}" dt="2020-11-10T16:24:42.784" v="670"/>
        <pc:sldMkLst>
          <pc:docMk/>
          <pc:sldMk cId="1462119744" sldId="262"/>
        </pc:sldMkLst>
        <pc:spChg chg="mod">
          <ac:chgData name="Raymond" userId="7f77d1fe9c69badb" providerId="LiveId" clId="{E26C7745-859A-4CF0-B90B-ED24465FC5CE}" dt="2020-11-10T16:19:09.671" v="539" actId="5793"/>
          <ac:spMkLst>
            <pc:docMk/>
            <pc:sldMk cId="1462119744" sldId="262"/>
            <ac:spMk id="2" creationId="{7D01ADD0-4D54-47FB-ABB8-10E8CFC93918}"/>
          </ac:spMkLst>
        </pc:spChg>
        <pc:spChg chg="mod">
          <ac:chgData name="Raymond" userId="7f77d1fe9c69badb" providerId="LiveId" clId="{E26C7745-859A-4CF0-B90B-ED24465FC5CE}" dt="2020-11-10T16:19:41.690" v="605" actId="20577"/>
          <ac:spMkLst>
            <pc:docMk/>
            <pc:sldMk cId="1462119744" sldId="262"/>
            <ac:spMk id="3" creationId="{8D356412-D382-4D8B-99AD-70FA357EB5D1}"/>
          </ac:spMkLst>
        </pc:spChg>
        <pc:picChg chg="add mod">
          <ac:chgData name="Raymond" userId="7f77d1fe9c69badb" providerId="LiveId" clId="{E26C7745-859A-4CF0-B90B-ED24465FC5CE}" dt="2020-11-10T16:21:30.114" v="661" actId="1076"/>
          <ac:picMkLst>
            <pc:docMk/>
            <pc:sldMk cId="1462119744" sldId="262"/>
            <ac:picMk id="5" creationId="{40BCEFF1-9E30-44F4-B2F5-82F3963D7C3E}"/>
          </ac:picMkLst>
        </pc:picChg>
      </pc:sldChg>
      <pc:sldChg chg="addSp modSp new mod modAnim">
        <pc:chgData name="Raymond" userId="7f77d1fe9c69badb" providerId="LiveId" clId="{E26C7745-859A-4CF0-B90B-ED24465FC5CE}" dt="2020-11-10T16:25:40.410" v="748"/>
        <pc:sldMkLst>
          <pc:docMk/>
          <pc:sldMk cId="3210560020" sldId="263"/>
        </pc:sldMkLst>
        <pc:spChg chg="mod">
          <ac:chgData name="Raymond" userId="7f77d1fe9c69badb" providerId="LiveId" clId="{E26C7745-859A-4CF0-B90B-ED24465FC5CE}" dt="2020-11-10T16:20:11.870" v="624" actId="20577"/>
          <ac:spMkLst>
            <pc:docMk/>
            <pc:sldMk cId="3210560020" sldId="263"/>
            <ac:spMk id="2" creationId="{0F47B3F4-1AAE-4D7C-B12B-B7A5B8E98753}"/>
          </ac:spMkLst>
        </pc:spChg>
        <pc:spChg chg="mod">
          <ac:chgData name="Raymond" userId="7f77d1fe9c69badb" providerId="LiveId" clId="{E26C7745-859A-4CF0-B90B-ED24465FC5CE}" dt="2020-11-10T16:25:08.179" v="743" actId="20577"/>
          <ac:spMkLst>
            <pc:docMk/>
            <pc:sldMk cId="3210560020" sldId="263"/>
            <ac:spMk id="3" creationId="{C064C125-9617-4438-848A-33394A9CAE7B}"/>
          </ac:spMkLst>
        </pc:spChg>
        <pc:picChg chg="add mod">
          <ac:chgData name="Raymond" userId="7f77d1fe9c69badb" providerId="LiveId" clId="{E26C7745-859A-4CF0-B90B-ED24465FC5CE}" dt="2020-11-10T16:25:33.503" v="747" actId="1076"/>
          <ac:picMkLst>
            <pc:docMk/>
            <pc:sldMk cId="3210560020" sldId="263"/>
            <ac:picMk id="5" creationId="{A186CE84-FCA1-483A-BC72-67295A31AD85}"/>
          </ac:picMkLst>
        </pc:picChg>
      </pc:sldChg>
      <pc:sldChg chg="addSp modSp new mod modAnim">
        <pc:chgData name="Raymond" userId="7f77d1fe9c69badb" providerId="LiveId" clId="{E26C7745-859A-4CF0-B90B-ED24465FC5CE}" dt="2020-11-10T16:52:34.457" v="846"/>
        <pc:sldMkLst>
          <pc:docMk/>
          <pc:sldMk cId="2523538936" sldId="264"/>
        </pc:sldMkLst>
        <pc:spChg chg="mod">
          <ac:chgData name="Raymond" userId="7f77d1fe9c69badb" providerId="LiveId" clId="{E26C7745-859A-4CF0-B90B-ED24465FC5CE}" dt="2020-11-10T16:26:23.912" v="771" actId="5793"/>
          <ac:spMkLst>
            <pc:docMk/>
            <pc:sldMk cId="2523538936" sldId="264"/>
            <ac:spMk id="2" creationId="{DCE9E754-CE88-428E-9ED7-259383DD3AB3}"/>
          </ac:spMkLst>
        </pc:spChg>
        <pc:spChg chg="mod">
          <ac:chgData name="Raymond" userId="7f77d1fe9c69badb" providerId="LiveId" clId="{E26C7745-859A-4CF0-B90B-ED24465FC5CE}" dt="2020-11-10T16:52:29.717" v="844" actId="1076"/>
          <ac:spMkLst>
            <pc:docMk/>
            <pc:sldMk cId="2523538936" sldId="264"/>
            <ac:spMk id="3" creationId="{0A82A967-ECFA-4AC5-BB20-DD432F3DE23B}"/>
          </ac:spMkLst>
        </pc:spChg>
        <pc:picChg chg="add mod">
          <ac:chgData name="Raymond" userId="7f77d1fe9c69badb" providerId="LiveId" clId="{E26C7745-859A-4CF0-B90B-ED24465FC5CE}" dt="2020-11-10T16:52:33.398" v="845" actId="1076"/>
          <ac:picMkLst>
            <pc:docMk/>
            <pc:sldMk cId="2523538936" sldId="264"/>
            <ac:picMk id="3074" creationId="{A225194F-B151-4780-8BA0-E06DDDC6E2D0}"/>
          </ac:picMkLst>
        </pc:picChg>
      </pc:sldChg>
      <pc:sldChg chg="addSp modSp new mod modShow">
        <pc:chgData name="Raymond" userId="7f77d1fe9c69badb" providerId="LiveId" clId="{E26C7745-859A-4CF0-B90B-ED24465FC5CE}" dt="2020-11-10T16:51:35.634" v="838" actId="729"/>
        <pc:sldMkLst>
          <pc:docMk/>
          <pc:sldMk cId="227916144" sldId="265"/>
        </pc:sldMkLst>
        <pc:picChg chg="add mod">
          <ac:chgData name="Raymond" userId="7f77d1fe9c69badb" providerId="LiveId" clId="{E26C7745-859A-4CF0-B90B-ED24465FC5CE}" dt="2020-11-10T16:27:38.282" v="776" actId="1076"/>
          <ac:picMkLst>
            <pc:docMk/>
            <pc:sldMk cId="227916144" sldId="265"/>
            <ac:picMk id="3" creationId="{A373D738-A536-47AB-996D-A80B5B9391C9}"/>
          </ac:picMkLst>
        </pc:picChg>
      </pc:sldChg>
      <pc:sldChg chg="addSp new mod">
        <pc:chgData name="Raymond" userId="7f77d1fe9c69badb" providerId="LiveId" clId="{E26C7745-859A-4CF0-B90B-ED24465FC5CE}" dt="2020-11-10T16:28:30.303" v="826" actId="22"/>
        <pc:sldMkLst>
          <pc:docMk/>
          <pc:sldMk cId="3971467215" sldId="266"/>
        </pc:sldMkLst>
        <pc:picChg chg="add">
          <ac:chgData name="Raymond" userId="7f77d1fe9c69badb" providerId="LiveId" clId="{E26C7745-859A-4CF0-B90B-ED24465FC5CE}" dt="2020-11-10T16:28:30.303" v="826" actId="22"/>
          <ac:picMkLst>
            <pc:docMk/>
            <pc:sldMk cId="3971467215" sldId="266"/>
            <ac:picMk id="3" creationId="{882F4167-B0A8-4F31-9151-C9D917DB6BF1}"/>
          </ac:picMkLst>
        </pc:picChg>
      </pc:sldChg>
      <pc:sldChg chg="addSp new">
        <pc:chgData name="Raymond" userId="7f77d1fe9c69badb" providerId="LiveId" clId="{E26C7745-859A-4CF0-B90B-ED24465FC5CE}" dt="2020-11-10T16:50:04.403" v="828"/>
        <pc:sldMkLst>
          <pc:docMk/>
          <pc:sldMk cId="896569997" sldId="267"/>
        </pc:sldMkLst>
        <pc:picChg chg="add">
          <ac:chgData name="Raymond" userId="7f77d1fe9c69badb" providerId="LiveId" clId="{E26C7745-859A-4CF0-B90B-ED24465FC5CE}" dt="2020-11-10T16:50:04.403" v="828"/>
          <ac:picMkLst>
            <pc:docMk/>
            <pc:sldMk cId="896569997" sldId="267"/>
            <ac:picMk id="2050" creationId="{4A7FC564-1EA4-40B7-8DEE-7E3DBD5E0F03}"/>
          </ac:picMkLst>
        </pc:picChg>
      </pc:sldChg>
      <pc:sldChg chg="modSp new mod modAnim">
        <pc:chgData name="Raymond" userId="7f77d1fe9c69badb" providerId="LiveId" clId="{E26C7745-859A-4CF0-B90B-ED24465FC5CE}" dt="2020-11-10T17:09:38.687" v="1411" actId="20577"/>
        <pc:sldMkLst>
          <pc:docMk/>
          <pc:sldMk cId="2092206865" sldId="268"/>
        </pc:sldMkLst>
        <pc:spChg chg="mod">
          <ac:chgData name="Raymond" userId="7f77d1fe9c69badb" providerId="LiveId" clId="{E26C7745-859A-4CF0-B90B-ED24465FC5CE}" dt="2020-11-10T16:53:04.140" v="876" actId="20577"/>
          <ac:spMkLst>
            <pc:docMk/>
            <pc:sldMk cId="2092206865" sldId="268"/>
            <ac:spMk id="2" creationId="{DC8B1422-0501-4AB6-8E2C-E5B7C8B147C2}"/>
          </ac:spMkLst>
        </pc:spChg>
        <pc:spChg chg="mod">
          <ac:chgData name="Raymond" userId="7f77d1fe9c69badb" providerId="LiveId" clId="{E26C7745-859A-4CF0-B90B-ED24465FC5CE}" dt="2020-11-10T17:09:38.687" v="1411" actId="20577"/>
          <ac:spMkLst>
            <pc:docMk/>
            <pc:sldMk cId="2092206865" sldId="268"/>
            <ac:spMk id="3" creationId="{46686981-BE4E-4499-B555-2D2969DAB2CA}"/>
          </ac:spMkLst>
        </pc:spChg>
      </pc:sldChg>
      <pc:sldChg chg="modSp new mod modAnim modNotesTx">
        <pc:chgData name="Raymond" userId="7f77d1fe9c69badb" providerId="LiveId" clId="{E26C7745-859A-4CF0-B90B-ED24465FC5CE}" dt="2020-11-10T17:01:20.712" v="1013"/>
        <pc:sldMkLst>
          <pc:docMk/>
          <pc:sldMk cId="1808560640" sldId="269"/>
        </pc:sldMkLst>
        <pc:spChg chg="mod">
          <ac:chgData name="Raymond" userId="7f77d1fe9c69badb" providerId="LiveId" clId="{E26C7745-859A-4CF0-B90B-ED24465FC5CE}" dt="2020-11-10T16:54:15.006" v="959" actId="20577"/>
          <ac:spMkLst>
            <pc:docMk/>
            <pc:sldMk cId="1808560640" sldId="269"/>
            <ac:spMk id="2" creationId="{CA94708E-123F-4198-B149-6D239728FF16}"/>
          </ac:spMkLst>
        </pc:spChg>
        <pc:spChg chg="mod">
          <ac:chgData name="Raymond" userId="7f77d1fe9c69badb" providerId="LiveId" clId="{E26C7745-859A-4CF0-B90B-ED24465FC5CE}" dt="2020-11-10T16:56:44.275" v="972" actId="20577"/>
          <ac:spMkLst>
            <pc:docMk/>
            <pc:sldMk cId="1808560640" sldId="269"/>
            <ac:spMk id="3" creationId="{3613750D-E50D-4DDD-A73C-A59A9187B54C}"/>
          </ac:spMkLst>
        </pc:spChg>
      </pc:sldChg>
      <pc:sldChg chg="addSp delSp modSp new mod setBg setClrOvrMap">
        <pc:chgData name="Raymond" userId="7f77d1fe9c69badb" providerId="LiveId" clId="{E26C7745-859A-4CF0-B90B-ED24465FC5CE}" dt="2020-11-10T17:01:13.381" v="1012" actId="26606"/>
        <pc:sldMkLst>
          <pc:docMk/>
          <pc:sldMk cId="354469788" sldId="270"/>
        </pc:sldMkLst>
        <pc:spChg chg="add">
          <ac:chgData name="Raymond" userId="7f77d1fe9c69badb" providerId="LiveId" clId="{E26C7745-859A-4CF0-B90B-ED24465FC5CE}" dt="2020-11-10T17:01:13.381" v="1012" actId="26606"/>
          <ac:spMkLst>
            <pc:docMk/>
            <pc:sldMk cId="354469788" sldId="270"/>
            <ac:spMk id="11" creationId="{F8C668FA-2417-47B5-B454-2D55FC17FF7A}"/>
          </ac:spMkLst>
        </pc:spChg>
        <pc:spChg chg="add">
          <ac:chgData name="Raymond" userId="7f77d1fe9c69badb" providerId="LiveId" clId="{E26C7745-859A-4CF0-B90B-ED24465FC5CE}" dt="2020-11-10T17:01:13.381" v="1012" actId="26606"/>
          <ac:spMkLst>
            <pc:docMk/>
            <pc:sldMk cId="354469788" sldId="270"/>
            <ac:spMk id="12" creationId="{2B4CDDF6-55C3-415A-8D8B-7E03C3D616FC}"/>
          </ac:spMkLst>
        </pc:spChg>
        <pc:picChg chg="add mod">
          <ac:chgData name="Raymond" userId="7f77d1fe9c69badb" providerId="LiveId" clId="{E26C7745-859A-4CF0-B90B-ED24465FC5CE}" dt="2020-11-10T17:01:13.381" v="1012" actId="26606"/>
          <ac:picMkLst>
            <pc:docMk/>
            <pc:sldMk cId="354469788" sldId="270"/>
            <ac:picMk id="3" creationId="{1D018018-2B4D-4E86-84E3-02EEE141463C}"/>
          </ac:picMkLst>
        </pc:picChg>
        <pc:picChg chg="add del">
          <ac:chgData name="Raymond" userId="7f77d1fe9c69badb" providerId="LiveId" clId="{E26C7745-859A-4CF0-B90B-ED24465FC5CE}" dt="2020-11-10T17:01:13.366" v="1011" actId="26606"/>
          <ac:picMkLst>
            <pc:docMk/>
            <pc:sldMk cId="354469788" sldId="270"/>
            <ac:picMk id="8" creationId="{16B3F6B1-E983-4566-8938-F7A73A78E093}"/>
          </ac:picMkLst>
        </pc:picChg>
        <pc:picChg chg="add">
          <ac:chgData name="Raymond" userId="7f77d1fe9c69badb" providerId="LiveId" clId="{E26C7745-859A-4CF0-B90B-ED24465FC5CE}" dt="2020-11-10T17:01:13.381" v="1012" actId="26606"/>
          <ac:picMkLst>
            <pc:docMk/>
            <pc:sldMk cId="354469788" sldId="270"/>
            <ac:picMk id="10" creationId="{97FEBA57-8992-46BB-BCF0-5A83FE8E01E8}"/>
          </ac:picMkLst>
        </pc:picChg>
      </pc:sldChg>
      <pc:sldChg chg="modSp add ord modAnim modNotesTx">
        <pc:chgData name="Raymond" userId="7f77d1fe9c69badb" providerId="LiveId" clId="{E26C7745-859A-4CF0-B90B-ED24465FC5CE}" dt="2020-11-10T17:05:17.729" v="1213" actId="20577"/>
        <pc:sldMkLst>
          <pc:docMk/>
          <pc:sldMk cId="329719873" sldId="271"/>
        </pc:sldMkLst>
        <pc:spChg chg="mod">
          <ac:chgData name="Raymond" userId="7f77d1fe9c69badb" providerId="LiveId" clId="{E26C7745-859A-4CF0-B90B-ED24465FC5CE}" dt="2020-11-10T17:02:03.283" v="1037" actId="20577"/>
          <ac:spMkLst>
            <pc:docMk/>
            <pc:sldMk cId="329719873" sldId="271"/>
            <ac:spMk id="3" creationId="{3613750D-E50D-4DDD-A73C-A59A9187B54C}"/>
          </ac:spMkLst>
        </pc:spChg>
      </pc:sldChg>
      <pc:sldChg chg="addSp modSp new mod setBg setClrOvrMap">
        <pc:chgData name="Raymond" userId="7f77d1fe9c69badb" providerId="LiveId" clId="{E26C7745-859A-4CF0-B90B-ED24465FC5CE}" dt="2020-11-10T17:07:16.977" v="1220" actId="27614"/>
        <pc:sldMkLst>
          <pc:docMk/>
          <pc:sldMk cId="1913627682" sldId="272"/>
        </pc:sldMkLst>
        <pc:spChg chg="add">
          <ac:chgData name="Raymond" userId="7f77d1fe9c69badb" providerId="LiveId" clId="{E26C7745-859A-4CF0-B90B-ED24465FC5CE}" dt="2020-11-10T17:06:38.281" v="1218" actId="26606"/>
          <ac:spMkLst>
            <pc:docMk/>
            <pc:sldMk cId="1913627682" sldId="272"/>
            <ac:spMk id="8" creationId="{F8C668FA-2417-47B5-B454-2D55FC17FF7A}"/>
          </ac:spMkLst>
        </pc:spChg>
        <pc:spChg chg="add">
          <ac:chgData name="Raymond" userId="7f77d1fe9c69badb" providerId="LiveId" clId="{E26C7745-859A-4CF0-B90B-ED24465FC5CE}" dt="2020-11-10T17:06:38.281" v="1218" actId="26606"/>
          <ac:spMkLst>
            <pc:docMk/>
            <pc:sldMk cId="1913627682" sldId="272"/>
            <ac:spMk id="12" creationId="{2B4CDDF6-55C3-415A-8D8B-7E03C3D616FC}"/>
          </ac:spMkLst>
        </pc:spChg>
        <pc:picChg chg="add mod">
          <ac:chgData name="Raymond" userId="7f77d1fe9c69badb" providerId="LiveId" clId="{E26C7745-859A-4CF0-B90B-ED24465FC5CE}" dt="2020-11-10T17:07:16.977" v="1220" actId="27614"/>
          <ac:picMkLst>
            <pc:docMk/>
            <pc:sldMk cId="1913627682" sldId="272"/>
            <ac:picMk id="3" creationId="{B00A2E42-EC66-47C4-B235-6732CC6186D2}"/>
          </ac:picMkLst>
        </pc:picChg>
        <pc:picChg chg="add">
          <ac:chgData name="Raymond" userId="7f77d1fe9c69badb" providerId="LiveId" clId="{E26C7745-859A-4CF0-B90B-ED24465FC5CE}" dt="2020-11-10T17:06:38.281" v="1218" actId="26606"/>
          <ac:picMkLst>
            <pc:docMk/>
            <pc:sldMk cId="1913627682" sldId="272"/>
            <ac:picMk id="10" creationId="{97FEBA57-8992-46BB-BCF0-5A83FE8E01E8}"/>
          </ac:picMkLst>
        </pc:picChg>
      </pc:sldChg>
      <pc:sldChg chg="addSp modSp new mod modAnim modNotesTx">
        <pc:chgData name="Raymond" userId="7f77d1fe9c69badb" providerId="LiveId" clId="{E26C7745-859A-4CF0-B90B-ED24465FC5CE}" dt="2020-11-10T17:09:14.430" v="1396"/>
        <pc:sldMkLst>
          <pc:docMk/>
          <pc:sldMk cId="193451079" sldId="273"/>
        </pc:sldMkLst>
        <pc:spChg chg="mod">
          <ac:chgData name="Raymond" userId="7f77d1fe9c69badb" providerId="LiveId" clId="{E26C7745-859A-4CF0-B90B-ED24465FC5CE}" dt="2020-11-10T17:07:22.994" v="1246" actId="20577"/>
          <ac:spMkLst>
            <pc:docMk/>
            <pc:sldMk cId="193451079" sldId="273"/>
            <ac:spMk id="2" creationId="{AA3CD0EF-CCED-4EA6-899C-745BB6956FEA}"/>
          </ac:spMkLst>
        </pc:spChg>
        <pc:spChg chg="mod">
          <ac:chgData name="Raymond" userId="7f77d1fe9c69badb" providerId="LiveId" clId="{E26C7745-859A-4CF0-B90B-ED24465FC5CE}" dt="2020-11-10T17:08:30.113" v="1361" actId="20577"/>
          <ac:spMkLst>
            <pc:docMk/>
            <pc:sldMk cId="193451079" sldId="273"/>
            <ac:spMk id="3" creationId="{D6AE643C-AEBE-4B7D-8729-2752061616CA}"/>
          </ac:spMkLst>
        </pc:spChg>
        <pc:picChg chg="add mod">
          <ac:chgData name="Raymond" userId="7f77d1fe9c69badb" providerId="LiveId" clId="{E26C7745-859A-4CF0-B90B-ED24465FC5CE}" dt="2020-11-10T17:09:11.723" v="1395" actId="1076"/>
          <ac:picMkLst>
            <pc:docMk/>
            <pc:sldMk cId="193451079" sldId="273"/>
            <ac:picMk id="5" creationId="{63EF020C-F8D6-40AE-A66A-D736803753DD}"/>
          </ac:picMkLst>
        </pc:picChg>
      </pc:sldChg>
      <pc:sldChg chg="modSp new mod modAnim">
        <pc:chgData name="Raymond" userId="7f77d1fe9c69badb" providerId="LiveId" clId="{E26C7745-859A-4CF0-B90B-ED24465FC5CE}" dt="2020-11-10T18:35:20.700" v="1703"/>
        <pc:sldMkLst>
          <pc:docMk/>
          <pc:sldMk cId="2186322225" sldId="274"/>
        </pc:sldMkLst>
        <pc:spChg chg="mod">
          <ac:chgData name="Raymond" userId="7f77d1fe9c69badb" providerId="LiveId" clId="{E26C7745-859A-4CF0-B90B-ED24465FC5CE}" dt="2020-11-10T17:09:56.185" v="1428" actId="20577"/>
          <ac:spMkLst>
            <pc:docMk/>
            <pc:sldMk cId="2186322225" sldId="274"/>
            <ac:spMk id="2" creationId="{E77F6253-D9B3-478D-AFCA-412154B191A2}"/>
          </ac:spMkLst>
        </pc:spChg>
        <pc:spChg chg="mod">
          <ac:chgData name="Raymond" userId="7f77d1fe9c69badb" providerId="LiveId" clId="{E26C7745-859A-4CF0-B90B-ED24465FC5CE}" dt="2020-11-10T17:29:18.109" v="1702" actId="20577"/>
          <ac:spMkLst>
            <pc:docMk/>
            <pc:sldMk cId="2186322225" sldId="274"/>
            <ac:spMk id="3" creationId="{522FBED2-2CBF-4E60-A112-7985E81A6BA2}"/>
          </ac:spMkLst>
        </pc:spChg>
      </pc:sldChg>
      <pc:sldChg chg="modSp add modAnim">
        <pc:chgData name="Raymond" userId="7f77d1fe9c69badb" providerId="LiveId" clId="{E26C7745-859A-4CF0-B90B-ED24465FC5CE}" dt="2020-11-10T17:16:31.924" v="1550" actId="20577"/>
        <pc:sldMkLst>
          <pc:docMk/>
          <pc:sldMk cId="2089433924" sldId="275"/>
        </pc:sldMkLst>
        <pc:spChg chg="mod">
          <ac:chgData name="Raymond" userId="7f77d1fe9c69badb" providerId="LiveId" clId="{E26C7745-859A-4CF0-B90B-ED24465FC5CE}" dt="2020-11-10T17:16:31.924" v="1550" actId="20577"/>
          <ac:spMkLst>
            <pc:docMk/>
            <pc:sldMk cId="2089433924" sldId="275"/>
            <ac:spMk id="3" creationId="{3613750D-E50D-4DDD-A73C-A59A9187B54C}"/>
          </ac:spMkLst>
        </pc:spChg>
      </pc:sldChg>
      <pc:sldChg chg="addSp modSp new mod setBg setClrOvrMap">
        <pc:chgData name="Raymond" userId="7f77d1fe9c69badb" providerId="LiveId" clId="{E26C7745-859A-4CF0-B90B-ED24465FC5CE}" dt="2020-11-10T17:19:03.534" v="1555" actId="26606"/>
        <pc:sldMkLst>
          <pc:docMk/>
          <pc:sldMk cId="509603287" sldId="276"/>
        </pc:sldMkLst>
        <pc:spChg chg="add">
          <ac:chgData name="Raymond" userId="7f77d1fe9c69badb" providerId="LiveId" clId="{E26C7745-859A-4CF0-B90B-ED24465FC5CE}" dt="2020-11-10T17:19:03.534" v="1555" actId="26606"/>
          <ac:spMkLst>
            <pc:docMk/>
            <pc:sldMk cId="509603287" sldId="276"/>
            <ac:spMk id="8" creationId="{F8C668FA-2417-47B5-B454-2D55FC17FF7A}"/>
          </ac:spMkLst>
        </pc:spChg>
        <pc:spChg chg="add">
          <ac:chgData name="Raymond" userId="7f77d1fe9c69badb" providerId="LiveId" clId="{E26C7745-859A-4CF0-B90B-ED24465FC5CE}" dt="2020-11-10T17:19:03.534" v="1555" actId="26606"/>
          <ac:spMkLst>
            <pc:docMk/>
            <pc:sldMk cId="509603287" sldId="276"/>
            <ac:spMk id="12" creationId="{2B4CDDF6-55C3-415A-8D8B-7E03C3D616FC}"/>
          </ac:spMkLst>
        </pc:spChg>
        <pc:picChg chg="add mod">
          <ac:chgData name="Raymond" userId="7f77d1fe9c69badb" providerId="LiveId" clId="{E26C7745-859A-4CF0-B90B-ED24465FC5CE}" dt="2020-11-10T17:19:03.534" v="1555" actId="26606"/>
          <ac:picMkLst>
            <pc:docMk/>
            <pc:sldMk cId="509603287" sldId="276"/>
            <ac:picMk id="3" creationId="{D730BF30-3ADC-4C90-908C-495D80FE341F}"/>
          </ac:picMkLst>
        </pc:picChg>
        <pc:picChg chg="add">
          <ac:chgData name="Raymond" userId="7f77d1fe9c69badb" providerId="LiveId" clId="{E26C7745-859A-4CF0-B90B-ED24465FC5CE}" dt="2020-11-10T17:19:03.534" v="1555" actId="26606"/>
          <ac:picMkLst>
            <pc:docMk/>
            <pc:sldMk cId="509603287" sldId="276"/>
            <ac:picMk id="10" creationId="{97FEBA57-8992-46BB-BCF0-5A83FE8E01E8}"/>
          </ac:picMkLst>
        </pc:picChg>
      </pc:sldChg>
      <pc:sldChg chg="modSp new mod modAnim modNotesTx">
        <pc:chgData name="Raymond" userId="7f77d1fe9c69badb" providerId="LiveId" clId="{E26C7745-859A-4CF0-B90B-ED24465FC5CE}" dt="2020-11-10T18:36:10.169" v="1915" actId="20577"/>
        <pc:sldMkLst>
          <pc:docMk/>
          <pc:sldMk cId="938541698" sldId="277"/>
        </pc:sldMkLst>
        <pc:spChg chg="mod">
          <ac:chgData name="Raymond" userId="7f77d1fe9c69badb" providerId="LiveId" clId="{E26C7745-859A-4CF0-B90B-ED24465FC5CE}" dt="2020-11-10T18:35:34.796" v="1734" actId="20577"/>
          <ac:spMkLst>
            <pc:docMk/>
            <pc:sldMk cId="938541698" sldId="277"/>
            <ac:spMk id="2" creationId="{44E943AB-3944-4D90-B298-9D92C613923D}"/>
          </ac:spMkLst>
        </pc:spChg>
        <pc:spChg chg="mod">
          <ac:chgData name="Raymond" userId="7f77d1fe9c69badb" providerId="LiveId" clId="{E26C7745-859A-4CF0-B90B-ED24465FC5CE}" dt="2020-11-10T18:35:46.397" v="1789" actId="20577"/>
          <ac:spMkLst>
            <pc:docMk/>
            <pc:sldMk cId="938541698" sldId="277"/>
            <ac:spMk id="3" creationId="{D74BFE9B-7B93-4578-ADB6-7FA8DDC866FA}"/>
          </ac:spMkLst>
        </pc:spChg>
      </pc:sldChg>
      <pc:sldChg chg="addSp delSp modSp new mod setBg setClrOvrMap modNotesTx">
        <pc:chgData name="Raymond" userId="7f77d1fe9c69badb" providerId="LiveId" clId="{E26C7745-859A-4CF0-B90B-ED24465FC5CE}" dt="2020-11-10T18:43:26.605" v="1979" actId="20577"/>
        <pc:sldMkLst>
          <pc:docMk/>
          <pc:sldMk cId="2762579195" sldId="278"/>
        </pc:sldMkLst>
        <pc:spChg chg="add del">
          <ac:chgData name="Raymond" userId="7f77d1fe9c69badb" providerId="LiveId" clId="{E26C7745-859A-4CF0-B90B-ED24465FC5CE}" dt="2020-11-10T18:36:44.508" v="1919" actId="26606"/>
          <ac:spMkLst>
            <pc:docMk/>
            <pc:sldMk cId="2762579195" sldId="278"/>
            <ac:spMk id="8" creationId="{F8C668FA-2417-47B5-B454-2D55FC17FF7A}"/>
          </ac:spMkLst>
        </pc:spChg>
        <pc:spChg chg="add del">
          <ac:chgData name="Raymond" userId="7f77d1fe9c69badb" providerId="LiveId" clId="{E26C7745-859A-4CF0-B90B-ED24465FC5CE}" dt="2020-11-10T18:36:44.508" v="1919" actId="26606"/>
          <ac:spMkLst>
            <pc:docMk/>
            <pc:sldMk cId="2762579195" sldId="278"/>
            <ac:spMk id="12" creationId="{2B4CDDF6-55C3-415A-8D8B-7E03C3D616FC}"/>
          </ac:spMkLst>
        </pc:spChg>
        <pc:spChg chg="add">
          <ac:chgData name="Raymond" userId="7f77d1fe9c69badb" providerId="LiveId" clId="{E26C7745-859A-4CF0-B90B-ED24465FC5CE}" dt="2020-11-10T18:36:44.515" v="1920" actId="26606"/>
          <ac:spMkLst>
            <pc:docMk/>
            <pc:sldMk cId="2762579195" sldId="278"/>
            <ac:spMk id="14" creationId="{DF4972D9-F510-4C84-8BDA-31BAECC2329C}"/>
          </ac:spMkLst>
        </pc:spChg>
        <pc:spChg chg="add">
          <ac:chgData name="Raymond" userId="7f77d1fe9c69badb" providerId="LiveId" clId="{E26C7745-859A-4CF0-B90B-ED24465FC5CE}" dt="2020-11-10T18:36:44.515" v="1920" actId="26606"/>
          <ac:spMkLst>
            <pc:docMk/>
            <pc:sldMk cId="2762579195" sldId="278"/>
            <ac:spMk id="15" creationId="{D8E2D96C-A214-42D7-8C0F-E4CCBD8C39CD}"/>
          </ac:spMkLst>
        </pc:spChg>
        <pc:spChg chg="add">
          <ac:chgData name="Raymond" userId="7f77d1fe9c69badb" providerId="LiveId" clId="{E26C7745-859A-4CF0-B90B-ED24465FC5CE}" dt="2020-11-10T18:36:44.515" v="1920" actId="26606"/>
          <ac:spMkLst>
            <pc:docMk/>
            <pc:sldMk cId="2762579195" sldId="278"/>
            <ac:spMk id="16" creationId="{17C746F4-1536-4E83-B247-DD6BBE09CDF6}"/>
          </ac:spMkLst>
        </pc:spChg>
        <pc:picChg chg="add mod">
          <ac:chgData name="Raymond" userId="7f77d1fe9c69badb" providerId="LiveId" clId="{E26C7745-859A-4CF0-B90B-ED24465FC5CE}" dt="2020-11-10T18:36:44.515" v="1920" actId="26606"/>
          <ac:picMkLst>
            <pc:docMk/>
            <pc:sldMk cId="2762579195" sldId="278"/>
            <ac:picMk id="3" creationId="{2C9BF27C-4BCF-4990-B382-C4FB4032FBE1}"/>
          </ac:picMkLst>
        </pc:picChg>
        <pc:picChg chg="add del">
          <ac:chgData name="Raymond" userId="7f77d1fe9c69badb" providerId="LiveId" clId="{E26C7745-859A-4CF0-B90B-ED24465FC5CE}" dt="2020-11-10T18:36:44.508" v="1919" actId="26606"/>
          <ac:picMkLst>
            <pc:docMk/>
            <pc:sldMk cId="2762579195" sldId="278"/>
            <ac:picMk id="10" creationId="{97FEBA57-8992-46BB-BCF0-5A83FE8E01E8}"/>
          </ac:picMkLst>
        </pc:picChg>
      </pc:sldChg>
      <pc:sldChg chg="modSp new mod modAnim">
        <pc:chgData name="Raymond" userId="7f77d1fe9c69badb" providerId="LiveId" clId="{E26C7745-859A-4CF0-B90B-ED24465FC5CE}" dt="2020-11-10T18:52:09.349" v="2054" actId="20577"/>
        <pc:sldMkLst>
          <pc:docMk/>
          <pc:sldMk cId="4233439256" sldId="279"/>
        </pc:sldMkLst>
        <pc:spChg chg="mod">
          <ac:chgData name="Raymond" userId="7f77d1fe9c69badb" providerId="LiveId" clId="{E26C7745-859A-4CF0-B90B-ED24465FC5CE}" dt="2020-11-10T18:50:33.969" v="1995" actId="20577"/>
          <ac:spMkLst>
            <pc:docMk/>
            <pc:sldMk cId="4233439256" sldId="279"/>
            <ac:spMk id="2" creationId="{C2945745-4DE5-4892-B3E9-A60B6A241157}"/>
          </ac:spMkLst>
        </pc:spChg>
        <pc:spChg chg="mod">
          <ac:chgData name="Raymond" userId="7f77d1fe9c69badb" providerId="LiveId" clId="{E26C7745-859A-4CF0-B90B-ED24465FC5CE}" dt="2020-11-10T18:52:09.349" v="2054" actId="20577"/>
          <ac:spMkLst>
            <pc:docMk/>
            <pc:sldMk cId="4233439256" sldId="279"/>
            <ac:spMk id="3" creationId="{F0ACFCCC-D208-4F5E-BD68-E555926B0218}"/>
          </ac:spMkLst>
        </pc:spChg>
      </pc:sldChg>
      <pc:sldChg chg="addSp modSp new mod setBg setClrOvrMap">
        <pc:chgData name="Raymond" userId="7f77d1fe9c69badb" providerId="LiveId" clId="{E26C7745-859A-4CF0-B90B-ED24465FC5CE}" dt="2020-11-10T18:52:38.275" v="2057" actId="26606"/>
        <pc:sldMkLst>
          <pc:docMk/>
          <pc:sldMk cId="1186549769" sldId="280"/>
        </pc:sldMkLst>
        <pc:spChg chg="add">
          <ac:chgData name="Raymond" userId="7f77d1fe9c69badb" providerId="LiveId" clId="{E26C7745-859A-4CF0-B90B-ED24465FC5CE}" dt="2020-11-10T18:52:38.275" v="2057" actId="26606"/>
          <ac:spMkLst>
            <pc:docMk/>
            <pc:sldMk cId="1186549769" sldId="280"/>
            <ac:spMk id="8" creationId="{F8C668FA-2417-47B5-B454-2D55FC17FF7A}"/>
          </ac:spMkLst>
        </pc:spChg>
        <pc:spChg chg="add">
          <ac:chgData name="Raymond" userId="7f77d1fe9c69badb" providerId="LiveId" clId="{E26C7745-859A-4CF0-B90B-ED24465FC5CE}" dt="2020-11-10T18:52:38.275" v="2057" actId="26606"/>
          <ac:spMkLst>
            <pc:docMk/>
            <pc:sldMk cId="1186549769" sldId="280"/>
            <ac:spMk id="12" creationId="{2B4CDDF6-55C3-415A-8D8B-7E03C3D616FC}"/>
          </ac:spMkLst>
        </pc:spChg>
        <pc:picChg chg="add mod">
          <ac:chgData name="Raymond" userId="7f77d1fe9c69badb" providerId="LiveId" clId="{E26C7745-859A-4CF0-B90B-ED24465FC5CE}" dt="2020-11-10T18:52:38.275" v="2057" actId="26606"/>
          <ac:picMkLst>
            <pc:docMk/>
            <pc:sldMk cId="1186549769" sldId="280"/>
            <ac:picMk id="3" creationId="{4DE4D354-C16D-41D8-87B2-FFA9D4340E9C}"/>
          </ac:picMkLst>
        </pc:picChg>
        <pc:picChg chg="add">
          <ac:chgData name="Raymond" userId="7f77d1fe9c69badb" providerId="LiveId" clId="{E26C7745-859A-4CF0-B90B-ED24465FC5CE}" dt="2020-11-10T18:52:38.275" v="2057" actId="26606"/>
          <ac:picMkLst>
            <pc:docMk/>
            <pc:sldMk cId="1186549769" sldId="280"/>
            <ac:picMk id="10" creationId="{97FEBA57-8992-46BB-BCF0-5A83FE8E01E8}"/>
          </ac:picMkLst>
        </pc:picChg>
      </pc:sldChg>
      <pc:sldChg chg="modSp new mod ord">
        <pc:chgData name="Raymond" userId="7f77d1fe9c69badb" providerId="LiveId" clId="{E26C7745-859A-4CF0-B90B-ED24465FC5CE}" dt="2020-11-10T18:54:05.972" v="2088"/>
        <pc:sldMkLst>
          <pc:docMk/>
          <pc:sldMk cId="3517675181" sldId="281"/>
        </pc:sldMkLst>
        <pc:spChg chg="mod">
          <ac:chgData name="Raymond" userId="7f77d1fe9c69badb" providerId="LiveId" clId="{E26C7745-859A-4CF0-B90B-ED24465FC5CE}" dt="2020-11-10T18:53:59.768" v="2086" actId="20577"/>
          <ac:spMkLst>
            <pc:docMk/>
            <pc:sldMk cId="3517675181" sldId="281"/>
            <ac:spMk id="2" creationId="{78C0B4C9-63EB-4874-BC89-FB51352B3267}"/>
          </ac:spMkLst>
        </pc:spChg>
      </pc:sldChg>
      <pc:sldChg chg="addSp modSp new mod setBg setClrOvrMap">
        <pc:chgData name="Raymond" userId="7f77d1fe9c69badb" providerId="LiveId" clId="{E26C7745-859A-4CF0-B90B-ED24465FC5CE}" dt="2020-11-10T18:54:12.685" v="2091" actId="26606"/>
        <pc:sldMkLst>
          <pc:docMk/>
          <pc:sldMk cId="1572760474" sldId="282"/>
        </pc:sldMkLst>
        <pc:spChg chg="add">
          <ac:chgData name="Raymond" userId="7f77d1fe9c69badb" providerId="LiveId" clId="{E26C7745-859A-4CF0-B90B-ED24465FC5CE}" dt="2020-11-10T18:54:12.685" v="2091" actId="26606"/>
          <ac:spMkLst>
            <pc:docMk/>
            <pc:sldMk cId="1572760474" sldId="282"/>
            <ac:spMk id="8" creationId="{F8C668FA-2417-47B5-B454-2D55FC17FF7A}"/>
          </ac:spMkLst>
        </pc:spChg>
        <pc:spChg chg="add">
          <ac:chgData name="Raymond" userId="7f77d1fe9c69badb" providerId="LiveId" clId="{E26C7745-859A-4CF0-B90B-ED24465FC5CE}" dt="2020-11-10T18:54:12.685" v="2091" actId="26606"/>
          <ac:spMkLst>
            <pc:docMk/>
            <pc:sldMk cId="1572760474" sldId="282"/>
            <ac:spMk id="12" creationId="{2B4CDDF6-55C3-415A-8D8B-7E03C3D616FC}"/>
          </ac:spMkLst>
        </pc:spChg>
        <pc:picChg chg="add mod">
          <ac:chgData name="Raymond" userId="7f77d1fe9c69badb" providerId="LiveId" clId="{E26C7745-859A-4CF0-B90B-ED24465FC5CE}" dt="2020-11-10T18:54:12.685" v="2091" actId="26606"/>
          <ac:picMkLst>
            <pc:docMk/>
            <pc:sldMk cId="1572760474" sldId="282"/>
            <ac:picMk id="3" creationId="{526EA650-1FE0-4016-8F7B-1D02BE206C63}"/>
          </ac:picMkLst>
        </pc:picChg>
        <pc:picChg chg="add">
          <ac:chgData name="Raymond" userId="7f77d1fe9c69badb" providerId="LiveId" clId="{E26C7745-859A-4CF0-B90B-ED24465FC5CE}" dt="2020-11-10T18:54:12.685" v="2091" actId="26606"/>
          <ac:picMkLst>
            <pc:docMk/>
            <pc:sldMk cId="1572760474" sldId="282"/>
            <ac:picMk id="10" creationId="{97FEBA57-8992-46BB-BCF0-5A83FE8E01E8}"/>
          </ac:picMkLst>
        </pc:picChg>
      </pc:sldChg>
      <pc:sldChg chg="addSp modSp new mod setBg">
        <pc:chgData name="Raymond" userId="7f77d1fe9c69badb" providerId="LiveId" clId="{E26C7745-859A-4CF0-B90B-ED24465FC5CE}" dt="2020-11-10T19:08:52.388" v="2110" actId="14100"/>
        <pc:sldMkLst>
          <pc:docMk/>
          <pc:sldMk cId="1615480492" sldId="283"/>
        </pc:sldMkLst>
        <pc:spChg chg="add mod">
          <ac:chgData name="Raymond" userId="7f77d1fe9c69badb" providerId="LiveId" clId="{E26C7745-859A-4CF0-B90B-ED24465FC5CE}" dt="2020-11-10T19:08:52.388" v="2110" actId="14100"/>
          <ac:spMkLst>
            <pc:docMk/>
            <pc:sldMk cId="1615480492" sldId="283"/>
            <ac:spMk id="2" creationId="{613632F5-0F48-44C8-A4BF-519DDCC0C716}"/>
          </ac:spMkLst>
        </pc:spChg>
        <pc:picChg chg="add">
          <ac:chgData name="Raymond" userId="7f77d1fe9c69badb" providerId="LiveId" clId="{E26C7745-859A-4CF0-B90B-ED24465FC5CE}" dt="2020-11-10T19:08:44.165" v="2109" actId="26606"/>
          <ac:picMkLst>
            <pc:docMk/>
            <pc:sldMk cId="1615480492" sldId="283"/>
            <ac:picMk id="71" creationId="{54E66219-DD19-4776-A661-5538EE74F4BC}"/>
          </ac:picMkLst>
        </pc:picChg>
        <pc:picChg chg="add">
          <ac:chgData name="Raymond" userId="7f77d1fe9c69badb" providerId="LiveId" clId="{E26C7745-859A-4CF0-B90B-ED24465FC5CE}" dt="2020-11-10T19:08:44.165" v="2109" actId="26606"/>
          <ac:picMkLst>
            <pc:docMk/>
            <pc:sldMk cId="1615480492" sldId="283"/>
            <ac:picMk id="73" creationId="{39B2B72C-92E1-4695-909C-32E0C7B1B9C9}"/>
          </ac:picMkLst>
        </pc:picChg>
        <pc:picChg chg="add mod ord">
          <ac:chgData name="Raymond" userId="7f77d1fe9c69badb" providerId="LiveId" clId="{E26C7745-859A-4CF0-B90B-ED24465FC5CE}" dt="2020-11-10T19:08:44.165" v="2109" actId="26606"/>
          <ac:picMkLst>
            <pc:docMk/>
            <pc:sldMk cId="1615480492" sldId="283"/>
            <ac:picMk id="4098" creationId="{7C3C9D51-E7A4-4E88-BFD5-B5E50ED7345E}"/>
          </ac:picMkLst>
        </pc:picChg>
      </pc:sldChg>
      <pc:sldChg chg="modSp new mod modAnim">
        <pc:chgData name="Raymond" userId="7f77d1fe9c69badb" providerId="LiveId" clId="{E26C7745-859A-4CF0-B90B-ED24465FC5CE}" dt="2020-11-10T19:38:28.671" v="2156"/>
        <pc:sldMkLst>
          <pc:docMk/>
          <pc:sldMk cId="576890887" sldId="284"/>
        </pc:sldMkLst>
        <pc:spChg chg="mod">
          <ac:chgData name="Raymond" userId="7f77d1fe9c69badb" providerId="LiveId" clId="{E26C7745-859A-4CF0-B90B-ED24465FC5CE}" dt="2020-11-10T19:36:54.893" v="2116" actId="20577"/>
          <ac:spMkLst>
            <pc:docMk/>
            <pc:sldMk cId="576890887" sldId="284"/>
            <ac:spMk id="2" creationId="{63AB4686-E438-4D83-9A63-F62EBBF9F105}"/>
          </ac:spMkLst>
        </pc:spChg>
        <pc:spChg chg="mod">
          <ac:chgData name="Raymond" userId="7f77d1fe9c69badb" providerId="LiveId" clId="{E26C7745-859A-4CF0-B90B-ED24465FC5CE}" dt="2020-11-10T19:37:58.466" v="2155" actId="313"/>
          <ac:spMkLst>
            <pc:docMk/>
            <pc:sldMk cId="576890887" sldId="284"/>
            <ac:spMk id="3" creationId="{0AF67A0E-DF04-427F-B9E1-3286C4246B5D}"/>
          </ac:spMkLst>
        </pc:spChg>
      </pc:sldChg>
      <pc:sldChg chg="modSp new mod modAnim">
        <pc:chgData name="Raymond" userId="7f77d1fe9c69badb" providerId="LiveId" clId="{E26C7745-859A-4CF0-B90B-ED24465FC5CE}" dt="2020-11-10T19:39:23.284" v="2282" actId="20577"/>
        <pc:sldMkLst>
          <pc:docMk/>
          <pc:sldMk cId="1204853712" sldId="285"/>
        </pc:sldMkLst>
        <pc:spChg chg="mod">
          <ac:chgData name="Raymond" userId="7f77d1fe9c69badb" providerId="LiveId" clId="{E26C7745-859A-4CF0-B90B-ED24465FC5CE}" dt="2020-11-10T19:38:41.693" v="2188" actId="20577"/>
          <ac:spMkLst>
            <pc:docMk/>
            <pc:sldMk cId="1204853712" sldId="285"/>
            <ac:spMk id="2" creationId="{71F3210C-C4B1-42EC-9F5E-9BE96008200A}"/>
          </ac:spMkLst>
        </pc:spChg>
        <pc:spChg chg="mod">
          <ac:chgData name="Raymond" userId="7f77d1fe9c69badb" providerId="LiveId" clId="{E26C7745-859A-4CF0-B90B-ED24465FC5CE}" dt="2020-11-10T19:39:23.284" v="2282" actId="20577"/>
          <ac:spMkLst>
            <pc:docMk/>
            <pc:sldMk cId="1204853712" sldId="285"/>
            <ac:spMk id="3" creationId="{925C234A-A84A-478A-88CE-7CE28DD1F77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DE5DB-6AB1-44CB-91D2-2B130470BC24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E7572-CD1D-49DA-A8F9-DF767327E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5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2007, 825</a:t>
            </a:r>
          </a:p>
          <a:p>
            <a:r>
              <a:rPr lang="en-US" dirty="0"/>
              <a:t>Twitter slowed me down, 65 last year, on track for about 85 this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27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line separated list of files (or globs) </a:t>
            </a:r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 is also checked, can be disabled</a:t>
            </a:r>
          </a:p>
          <a:p>
            <a:r>
              <a:rPr lang="en-US" dirty="0" err="1"/>
              <a:t>Node_modules</a:t>
            </a:r>
            <a:r>
              <a:rPr lang="en-US" dirty="0"/>
              <a:t> also ignored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81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96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one hand, obvious what impacts everything, if I change my theme, if I change my footer</a:t>
            </a:r>
          </a:p>
          <a:p>
            <a:r>
              <a:rPr lang="en-US" dirty="0"/>
              <a:t>Somethings not obvious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63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solution – use Ajax</a:t>
            </a:r>
          </a:p>
          <a:p>
            <a:r>
              <a:rPr lang="en-US" dirty="0"/>
              <a:t>Why I left Hugo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99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7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Omg no it didn’t.</a:t>
            </a:r>
          </a:p>
          <a:p>
            <a:r>
              <a:rPr lang="en-US" dirty="0"/>
              <a:t>Lots of crashes, not optimized out of the box</a:t>
            </a:r>
          </a:p>
          <a:p>
            <a:r>
              <a:rPr lang="en-US" dirty="0"/>
              <a:t>WP is a beautiful engine.  But </a:t>
            </a:r>
            <a:r>
              <a:rPr lang="en-US" dirty="0" err="1"/>
              <a:t>crashy</a:t>
            </a:r>
            <a:r>
              <a:rPr lang="en-US" dirty="0"/>
              <a:t> as 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0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7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this does is suppress output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99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29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line separated list of files (or globs) </a:t>
            </a:r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 is also checked, can be disabled</a:t>
            </a:r>
          </a:p>
          <a:p>
            <a:r>
              <a:rPr lang="en-US" dirty="0" err="1"/>
              <a:t>Node_modules</a:t>
            </a:r>
            <a:r>
              <a:rPr lang="en-US" dirty="0"/>
              <a:t> also ignored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6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Jekyll did this better</a:t>
            </a:r>
          </a:p>
          <a:p>
            <a:r>
              <a:rPr lang="en-US" dirty="0"/>
              <a:t>UI issues – just testing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E7572-CD1D-49DA-A8F9-DF767327E7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5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splash.com/s/photos/history?utm_source=unsplash&amp;utm_medium=referral&amp;utm_content=creditCopyText" TargetMode="External"/><Relationship Id="rId5" Type="http://schemas.openxmlformats.org/officeDocument/2006/relationships/hyperlink" Target="https://unsplash.com/@dariovero_?utm_source=unsplash&amp;utm_medium=referral&amp;utm_content=creditCopyText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8AF0-3FEE-4D4E-93F4-95B205623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Whipping your large site into shape!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DB2CA-0536-48F8-9359-BB94215B55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E754-CE88-428E-9ED7-259383DD3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change…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2A967-ECFA-4AC5-BB20-DD432F3D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Discovered </a:t>
            </a:r>
            <a:r>
              <a:rPr lang="en-US" dirty="0" err="1"/>
              <a:t>Eleventy</a:t>
            </a:r>
            <a:r>
              <a:rPr lang="en-US" dirty="0"/>
              <a:t> in October of 2019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Gourdough's Ron Burgundy memes | Well that escalated quickly, Boy that  escalated quickly, Escalated quickly">
            <a:extLst>
              <a:ext uri="{FF2B5EF4-FFF2-40B4-BE49-F238E27FC236}">
                <a16:creationId xmlns:a16="http://schemas.microsoft.com/office/drawing/2014/main" id="{A225194F-B151-4780-8BA0-E06DDDC6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11" y="3429000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3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F4167-B0A8-4F31-9151-C9D917DB6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78" y="2031928"/>
            <a:ext cx="6693244" cy="27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6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1422-0501-4AB6-8E2C-E5B7C8B14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a large Site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86981-BE4E-4499-B555-2D2969D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local development better</a:t>
            </a:r>
          </a:p>
          <a:p>
            <a:r>
              <a:rPr lang="en-US" dirty="0"/>
              <a:t>Making build times better</a:t>
            </a:r>
          </a:p>
          <a:p>
            <a:r>
              <a:rPr lang="en-US" dirty="0"/>
              <a:t>Handling media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0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708E-123F-4198-B149-6D239728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Dev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750D-E50D-4DDD-A73C-A59A9187B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--quiet</a:t>
            </a:r>
          </a:p>
        </p:txBody>
      </p:sp>
    </p:spTree>
    <p:extLst>
      <p:ext uri="{BB962C8B-B14F-4D97-AF65-F5344CB8AC3E}">
        <p14:creationId xmlns:p14="http://schemas.microsoft.com/office/powerpoint/2010/main" val="180856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18018-2B4D-4E86-84E3-02EEE141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58339"/>
            <a:ext cx="10586507" cy="51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708E-123F-4198-B149-6D239728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Dev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750D-E50D-4DDD-A73C-A59A9187B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–quiet</a:t>
            </a:r>
          </a:p>
          <a:p>
            <a:r>
              <a:rPr lang="en-US" dirty="0"/>
              <a:t>Use .</a:t>
            </a:r>
            <a:r>
              <a:rPr lang="en-US" dirty="0" err="1"/>
              <a:t>eleventyignore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00A2E42-EC66-47C4-B235-6732CC618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88" y="800007"/>
            <a:ext cx="532066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7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D0EF-CCED-4EA6-899C-745BB695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eleventyIgnore</a:t>
            </a:r>
            <a:r>
              <a:rPr lang="en-US" dirty="0"/>
              <a:t>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643C-AEBE-4B7D-8729-27520616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check it into your repo</a:t>
            </a:r>
          </a:p>
          <a:p>
            <a:r>
              <a:rPr lang="en-US" dirty="0"/>
              <a:t>Currently no way to configure the ignore file</a:t>
            </a:r>
          </a:p>
          <a:p>
            <a:r>
              <a:rPr lang="en-US" dirty="0"/>
              <a:t>UI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F020C-F8D6-40AE-A66A-D7368037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61" y="2665488"/>
            <a:ext cx="3251367" cy="34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708E-123F-4198-B149-6D239728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Dev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750D-E50D-4DDD-A73C-A59A9187B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–quiet</a:t>
            </a:r>
          </a:p>
          <a:p>
            <a:r>
              <a:rPr lang="en-US" dirty="0"/>
              <a:t>Use .</a:t>
            </a:r>
            <a:r>
              <a:rPr lang="en-US" dirty="0" err="1"/>
              <a:t>eleventyignore</a:t>
            </a:r>
            <a:endParaRPr lang="en-US" dirty="0"/>
          </a:p>
          <a:p>
            <a:r>
              <a:rPr lang="en-US" dirty="0"/>
              <a:t>Look for startup stuff you can mock</a:t>
            </a:r>
          </a:p>
          <a:p>
            <a:r>
              <a:rPr lang="en-US" dirty="0"/>
              <a:t>JavaScript logic in your _data</a:t>
            </a:r>
          </a:p>
        </p:txBody>
      </p:sp>
    </p:spTree>
    <p:extLst>
      <p:ext uri="{BB962C8B-B14F-4D97-AF65-F5344CB8AC3E}">
        <p14:creationId xmlns:p14="http://schemas.microsoft.com/office/powerpoint/2010/main" val="208943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30BF30-3ADC-4C90-908C-495D80FE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23" y="800007"/>
            <a:ext cx="8900199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3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51D-C49E-488A-9763-291FC0A7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Read.me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B86F6-7830-4BB8-9CB5-6061C70D1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Lead Developer Evangelist for HERE Technologies (developer.here.com)</a:t>
            </a:r>
          </a:p>
          <a:p>
            <a:r>
              <a:rPr lang="en-US" dirty="0"/>
              <a:t>Co-author of The Jamstack Book (MEAP access at Manning!)</a:t>
            </a:r>
          </a:p>
          <a:p>
            <a:pPr lvl="1"/>
            <a:r>
              <a:rPr lang="en-US"/>
              <a:t>https://www.manning.com/books/the-jamstack-book</a:t>
            </a:r>
            <a:endParaRPr lang="en-US" dirty="0"/>
          </a:p>
          <a:p>
            <a:r>
              <a:rPr lang="en-US" dirty="0"/>
              <a:t>raymondcamden.com</a:t>
            </a:r>
          </a:p>
          <a:p>
            <a:r>
              <a:rPr lang="en-US" dirty="0"/>
              <a:t>@raymondcamden (DMs are open!)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0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6253-D9B3-478D-AFCA-412154B19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FBED2-2CBF-4E60-A112-7985E81A6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Diagnose and track what impacts the entire site</a:t>
            </a:r>
          </a:p>
          <a:p>
            <a:r>
              <a:rPr lang="en-US" dirty="0"/>
              <a:t>Netlify specific: Disable form processing (if not using it, duh ;) </a:t>
            </a:r>
          </a:p>
        </p:txBody>
      </p:sp>
    </p:spTree>
    <p:extLst>
      <p:ext uri="{BB962C8B-B14F-4D97-AF65-F5344CB8AC3E}">
        <p14:creationId xmlns:p14="http://schemas.microsoft.com/office/powerpoint/2010/main" val="218632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AB-3944-4D90-B298-9D92C613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vs Full Site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FE9B-7B93-4578-ADB6-7FA8DDC8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changes impact one page</a:t>
            </a:r>
          </a:p>
          <a:p>
            <a:r>
              <a:rPr lang="en-US" dirty="0"/>
              <a:t>Some impact everything</a:t>
            </a:r>
          </a:p>
        </p:txBody>
      </p:sp>
    </p:spTree>
    <p:extLst>
      <p:ext uri="{BB962C8B-B14F-4D97-AF65-F5344CB8AC3E}">
        <p14:creationId xmlns:p14="http://schemas.microsoft.com/office/powerpoint/2010/main" val="93854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F4972D9-F510-4C84-8BDA-31BAECC2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8E2D96C-A214-42D7-8C0F-E4CCBD8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17C746F4-1536-4E83-B247-DD6BBE09C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36104"/>
            <a:ext cx="10905803" cy="5585792"/>
          </a:xfrm>
          <a:prstGeom prst="rect">
            <a:avLst/>
          </a:prstGeom>
          <a:solidFill>
            <a:schemeClr val="tx1"/>
          </a:solidFill>
          <a:ln cap="sq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BF27C-4BCF-4990-B382-C4FB4032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897" y="957837"/>
            <a:ext cx="4077418" cy="494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5745-4DE5-4892-B3E9-A60B6A24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CFCCC-D208-4F5E-BD68-E555926B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Netlify specific</a:t>
            </a:r>
          </a:p>
          <a:p>
            <a:r>
              <a:rPr lang="en-US" dirty="0"/>
              <a:t>Disables looking for forms to support</a:t>
            </a:r>
          </a:p>
        </p:txBody>
      </p:sp>
    </p:spTree>
    <p:extLst>
      <p:ext uri="{BB962C8B-B14F-4D97-AF65-F5344CB8AC3E}">
        <p14:creationId xmlns:p14="http://schemas.microsoft.com/office/powerpoint/2010/main" val="423343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4D354-C16D-41D8-87B2-FFA9D434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9" y="831872"/>
            <a:ext cx="10586507" cy="51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4686-E438-4D83-9A63-F62EBBF9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67A0E-DF04-427F-B9E1-3286C4246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1K images</a:t>
            </a:r>
          </a:p>
          <a:p>
            <a:r>
              <a:rPr lang="en-US" dirty="0"/>
              <a:t>50 zip files</a:t>
            </a:r>
          </a:p>
          <a:p>
            <a:r>
              <a:rPr lang="en-US" dirty="0"/>
              <a:t>Other “stuff”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9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210C-C4B1-42EC-9F5E-9BE96008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– My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234A-A84A-478A-88CE-7CE28DD1F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S3</a:t>
            </a:r>
          </a:p>
          <a:p>
            <a:r>
              <a:rPr lang="en-US" dirty="0"/>
              <a:t>Visual Studio Code snippet for images</a:t>
            </a:r>
          </a:p>
          <a:p>
            <a:r>
              <a:rPr lang="en-US" dirty="0"/>
              <a:t>“Mostly” easy (https was a pain)</a:t>
            </a:r>
          </a:p>
        </p:txBody>
      </p:sp>
    </p:spTree>
    <p:extLst>
      <p:ext uri="{BB962C8B-B14F-4D97-AF65-F5344CB8AC3E}">
        <p14:creationId xmlns:p14="http://schemas.microsoft.com/office/powerpoint/2010/main" val="120485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B4C9-63EB-4874-BC89-FB51352B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how’s it working for </a:t>
            </a:r>
            <a:r>
              <a:rPr lang="en-US" dirty="0" err="1"/>
              <a:t>ya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325B9-83C3-4841-92D4-AE8F7CF5C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75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EA650-1FE0-4016-8F7B-1D02BE206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494" y="800007"/>
            <a:ext cx="6070657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60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3632F5-0F48-44C8-A4BF-519DDCC0C716}"/>
              </a:ext>
            </a:extLst>
          </p:cNvPr>
          <p:cNvSpPr txBox="1"/>
          <p:nvPr/>
        </p:nvSpPr>
        <p:spPr>
          <a:xfrm>
            <a:off x="4916129" y="1964267"/>
            <a:ext cx="5553751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3C9D51-E7A4-4E88-BFD5-B5E50ED73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7"/>
          <a:stretch/>
        </p:blipFill>
        <p:spPr bwMode="auto">
          <a:xfrm>
            <a:off x="20" y="975"/>
            <a:ext cx="46359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9B2B72C-92E1-4695-909C-32E0C7B1B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026" name="Picture 2" descr="photo of Colosseum during golden hour">
            <a:extLst>
              <a:ext uri="{FF2B5EF4-FFF2-40B4-BE49-F238E27FC236}">
                <a16:creationId xmlns:a16="http://schemas.microsoft.com/office/drawing/2014/main" id="{541D12E0-5EE8-4EFF-B3F8-B6A16386E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DB37191-1F31-4B6E-B02B-3CF8B077C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FD9DE10E-11E5-48B9-BE83-8F2CA7FE4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5C7C7-D5EC-43D1-8BE1-1216E2B6A9C7}"/>
              </a:ext>
            </a:extLst>
          </p:cNvPr>
          <p:cNvSpPr txBox="1"/>
          <p:nvPr/>
        </p:nvSpPr>
        <p:spPr>
          <a:xfrm>
            <a:off x="1922991" y="2298700"/>
            <a:ext cx="8347076" cy="1595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HISTORY LESSON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ED166-AD33-476D-9540-1CCBA41CE779}"/>
              </a:ext>
            </a:extLst>
          </p:cNvPr>
          <p:cNvSpPr txBox="1"/>
          <p:nvPr/>
        </p:nvSpPr>
        <p:spPr>
          <a:xfrm>
            <a:off x="9951997" y="6487776"/>
            <a:ext cx="2111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 by </a:t>
            </a:r>
            <a:r>
              <a:rPr lang="en-US" sz="1000" dirty="0">
                <a:hlinkClick r:id="rId5"/>
              </a:rPr>
              <a:t>Dario Veronesi</a:t>
            </a:r>
            <a:r>
              <a:rPr lang="en-US" sz="1000" dirty="0"/>
              <a:t> on </a:t>
            </a:r>
            <a:r>
              <a:rPr lang="en-US" sz="1000" dirty="0" err="1">
                <a:hlinkClick r:id="rId6"/>
              </a:rPr>
              <a:t>Unsplash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8438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6931-2B42-4F57-BD16-BCF62F21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Raymondcamden.com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22BF-6754-4042-9D67-05FD137B4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Launched my blog in February of 2003</a:t>
            </a:r>
          </a:p>
          <a:p>
            <a:r>
              <a:rPr lang="en-US" dirty="0"/>
              <a:t>6148 entries, 341 a year</a:t>
            </a:r>
          </a:p>
          <a:p>
            <a:r>
              <a:rPr lang="en-US" dirty="0"/>
              <a:t>Custom blog-ware using Adobe ColdFusion and SQL Server</a:t>
            </a:r>
          </a:p>
          <a:p>
            <a:r>
              <a:rPr lang="en-US" dirty="0"/>
              <a:t>Roughly 100K pageviews per month</a:t>
            </a:r>
          </a:p>
        </p:txBody>
      </p:sp>
    </p:spTree>
    <p:extLst>
      <p:ext uri="{BB962C8B-B14F-4D97-AF65-F5344CB8AC3E}">
        <p14:creationId xmlns:p14="http://schemas.microsoft.com/office/powerpoint/2010/main" val="198084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CF81-7C9E-4F07-AD77-E6B31BF0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67BBE-F075-445D-BDF9-BFC9DB2C8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Switched to WordPress in December 2014</a:t>
            </a:r>
          </a:p>
          <a:p>
            <a:r>
              <a:rPr lang="en-US" dirty="0"/>
              <a:t>And it went perfectly!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60F2-7381-4F10-BE65-2A7C8236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09" y="809296"/>
            <a:ext cx="4207085" cy="42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5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 Ways to Fix &quot;Error Establishing a Database Connection&quot; in WordPress">
            <a:extLst>
              <a:ext uri="{FF2B5EF4-FFF2-40B4-BE49-F238E27FC236}">
                <a16:creationId xmlns:a16="http://schemas.microsoft.com/office/drawing/2014/main" id="{4A7FC564-1EA4-40B7-8DEE-7E3DBD5E0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1171575"/>
            <a:ext cx="789622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56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ADD0-4D54-47FB-ABB8-10E8CFC9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changes…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6412-D382-4D8B-99AD-70FA357EB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Moved to Hugo in January of 2016</a:t>
            </a:r>
          </a:p>
          <a:p>
            <a:r>
              <a:rPr lang="en-US" dirty="0"/>
              <a:t>Fast!</a:t>
            </a:r>
          </a:p>
          <a:p>
            <a:r>
              <a:rPr lang="en-US" dirty="0"/>
              <a:t>But I hated Hugo.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CEFF1-9E30-44F4-B2F5-82F3963D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754" y="1376680"/>
            <a:ext cx="558144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1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7B3F4-1AAE-4D7C-B12B-B7A5B8E9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4C125-9617-4438-848A-33394A9CA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Moved to Jekyll in May of 2018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But I liked it!</a:t>
            </a:r>
          </a:p>
          <a:p>
            <a:r>
              <a:rPr lang="en-US" dirty="0"/>
              <a:t>But I hated installing it on Windows. </a:t>
            </a:r>
            <a:r>
              <a:rPr lang="en-US" dirty="0">
                <a:sym typeface="Wingdings" panose="05000000000000000000" pitchFamily="2" charset="2"/>
              </a:rPr>
              <a:t>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CE84-FCA1-483A-BC72-67295A31A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988" y="783021"/>
            <a:ext cx="4807448" cy="36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6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3D738-A536-47AB-996D-A80B5B93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57" y="302785"/>
            <a:ext cx="7913485" cy="625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6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476</Words>
  <Application>Microsoft Office PowerPoint</Application>
  <PresentationFormat>Widescreen</PresentationFormat>
  <Paragraphs>98</Paragraphs>
  <Slides>29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Celestial</vt:lpstr>
      <vt:lpstr>Whipping your large site into shape!</vt:lpstr>
      <vt:lpstr>Read.me</vt:lpstr>
      <vt:lpstr>PowerPoint Presentation</vt:lpstr>
      <vt:lpstr>Raymondcamden.com</vt:lpstr>
      <vt:lpstr>Changes…</vt:lpstr>
      <vt:lpstr>PowerPoint Presentation</vt:lpstr>
      <vt:lpstr>More changes…</vt:lpstr>
      <vt:lpstr>Even More changes</vt:lpstr>
      <vt:lpstr>PowerPoint Presentation</vt:lpstr>
      <vt:lpstr>Yet another change…</vt:lpstr>
      <vt:lpstr>PowerPoint Presentation</vt:lpstr>
      <vt:lpstr>Managing a large Site is hard</vt:lpstr>
      <vt:lpstr>Local Dev ideas</vt:lpstr>
      <vt:lpstr>PowerPoint Presentation</vt:lpstr>
      <vt:lpstr>Local Dev ideas</vt:lpstr>
      <vt:lpstr>PowerPoint Presentation</vt:lpstr>
      <vt:lpstr>.eleventyIgnore Caveats</vt:lpstr>
      <vt:lpstr>Local Dev ideas</vt:lpstr>
      <vt:lpstr>PowerPoint Presentation</vt:lpstr>
      <vt:lpstr>Production Ideas</vt:lpstr>
      <vt:lpstr>Partial vs Full Site Updates</vt:lpstr>
      <vt:lpstr>PowerPoint Presentation</vt:lpstr>
      <vt:lpstr>Form processing</vt:lpstr>
      <vt:lpstr>PowerPoint Presentation</vt:lpstr>
      <vt:lpstr>Media</vt:lpstr>
      <vt:lpstr>Media – My solution?</vt:lpstr>
      <vt:lpstr>So how’s it working for ya?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Whipping your large site into shape!</dc:title>
  <dc:creator>Raymond</dc:creator>
  <cp:lastModifiedBy>Raymond</cp:lastModifiedBy>
  <cp:revision>1</cp:revision>
  <dcterms:created xsi:type="dcterms:W3CDTF">2020-11-10T19:08:44Z</dcterms:created>
  <dcterms:modified xsi:type="dcterms:W3CDTF">2020-11-11T18:04:11Z</dcterms:modified>
</cp:coreProperties>
</file>